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8085A2-07A0-43FE-88CB-F830D81E7C11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AE4BB03-3C63-4418-A0F3-46A8E09951BA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INDIVIDUAL</a:t>
          </a:r>
          <a:endParaRPr lang="en-IN" sz="18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738754-780E-4889-A6E1-7871615CDD6D}" type="parTrans" cxnId="{80AE2025-7E9A-42DF-922E-95BCB1D5543B}">
      <dgm:prSet/>
      <dgm:spPr/>
      <dgm:t>
        <a:bodyPr/>
        <a:lstStyle/>
        <a:p>
          <a:endParaRPr lang="en-IN"/>
        </a:p>
      </dgm:t>
    </dgm:pt>
    <dgm:pt modelId="{2A5DDD04-2576-4A9D-BA4F-290771736A4E}" type="sibTrans" cxnId="{80AE2025-7E9A-42DF-922E-95BCB1D5543B}">
      <dgm:prSet/>
      <dgm:spPr/>
      <dgm:t>
        <a:bodyPr/>
        <a:lstStyle/>
        <a:p>
          <a:endParaRPr lang="en-IN"/>
        </a:p>
      </dgm:t>
    </dgm:pt>
    <dgm:pt modelId="{8D0280FE-672E-4E7B-8236-5693D4FCA426}">
      <dgm:prSet phldrT="[Text]"/>
      <dgm:spPr/>
      <dgm:t>
        <a:bodyPr/>
        <a:lstStyle/>
        <a:p>
          <a:r>
            <a:rPr lang="en-US" dirty="0" smtClean="0"/>
            <a:t>POPULATION</a:t>
          </a:r>
          <a:endParaRPr lang="en-IN" dirty="0"/>
        </a:p>
      </dgm:t>
    </dgm:pt>
    <dgm:pt modelId="{7FC2BDA8-5DAD-46A7-BF75-4161E1A465ED}" type="parTrans" cxnId="{E1828F2D-87F7-4512-9247-2B70AA6DB66F}">
      <dgm:prSet/>
      <dgm:spPr/>
      <dgm:t>
        <a:bodyPr/>
        <a:lstStyle/>
        <a:p>
          <a:endParaRPr lang="en-IN"/>
        </a:p>
      </dgm:t>
    </dgm:pt>
    <dgm:pt modelId="{B39FA29F-9729-4BC1-9ADE-86C9C0FEDDA7}" type="sibTrans" cxnId="{E1828F2D-87F7-4512-9247-2B70AA6DB66F}">
      <dgm:prSet/>
      <dgm:spPr/>
      <dgm:t>
        <a:bodyPr/>
        <a:lstStyle/>
        <a:p>
          <a:endParaRPr lang="en-IN"/>
        </a:p>
      </dgm:t>
    </dgm:pt>
    <dgm:pt modelId="{AE7BF47A-EB9C-4FC9-AADA-A14E298C70F9}">
      <dgm:prSet phldrT="[Text]"/>
      <dgm:spPr/>
      <dgm:t>
        <a:bodyPr/>
        <a:lstStyle/>
        <a:p>
          <a:r>
            <a:rPr lang="en-US" dirty="0" smtClean="0"/>
            <a:t>COMMUNITY</a:t>
          </a:r>
          <a:endParaRPr lang="en-IN" dirty="0"/>
        </a:p>
      </dgm:t>
    </dgm:pt>
    <dgm:pt modelId="{CF555E34-4B32-40C3-BC8F-41BACA12E7AE}" type="parTrans" cxnId="{B34A32CD-F3A4-444F-B5C5-428C327F3304}">
      <dgm:prSet/>
      <dgm:spPr/>
      <dgm:t>
        <a:bodyPr/>
        <a:lstStyle/>
        <a:p>
          <a:endParaRPr lang="en-IN"/>
        </a:p>
      </dgm:t>
    </dgm:pt>
    <dgm:pt modelId="{CBD44902-BA9B-4F45-8377-E3498D4BB2A7}" type="sibTrans" cxnId="{B34A32CD-F3A4-444F-B5C5-428C327F3304}">
      <dgm:prSet/>
      <dgm:spPr/>
      <dgm:t>
        <a:bodyPr/>
        <a:lstStyle/>
        <a:p>
          <a:endParaRPr lang="en-IN"/>
        </a:p>
      </dgm:t>
    </dgm:pt>
    <dgm:pt modelId="{34FBCD5A-FB12-41F6-9BB9-5A027EC69ED7}">
      <dgm:prSet phldrT="[Text]"/>
      <dgm:spPr/>
      <dgm:t>
        <a:bodyPr/>
        <a:lstStyle/>
        <a:p>
          <a:r>
            <a:rPr lang="en-US" dirty="0" smtClean="0"/>
            <a:t>ECOSYSTEM</a:t>
          </a:r>
          <a:endParaRPr lang="en-IN" dirty="0"/>
        </a:p>
      </dgm:t>
    </dgm:pt>
    <dgm:pt modelId="{41AE794F-715C-4D9D-9F8F-A1BEC0C5E236}" type="parTrans" cxnId="{E85F06C4-5565-40DA-8824-B49D28C47B36}">
      <dgm:prSet/>
      <dgm:spPr/>
      <dgm:t>
        <a:bodyPr/>
        <a:lstStyle/>
        <a:p>
          <a:endParaRPr lang="en-IN"/>
        </a:p>
      </dgm:t>
    </dgm:pt>
    <dgm:pt modelId="{A5DE0636-B382-49CF-A5AD-FCA1C61A1F9B}" type="sibTrans" cxnId="{E85F06C4-5565-40DA-8824-B49D28C47B36}">
      <dgm:prSet/>
      <dgm:spPr/>
      <dgm:t>
        <a:bodyPr/>
        <a:lstStyle/>
        <a:p>
          <a:endParaRPr lang="en-IN"/>
        </a:p>
      </dgm:t>
    </dgm:pt>
    <dgm:pt modelId="{46ACB99D-9B76-42C5-998F-B8D41A84586F}">
      <dgm:prSet phldrT="[Text]"/>
      <dgm:spPr/>
      <dgm:t>
        <a:bodyPr/>
        <a:lstStyle/>
        <a:p>
          <a:r>
            <a:rPr lang="en-US" dirty="0" smtClean="0"/>
            <a:t>BIOMES/ LANDSCAPES.</a:t>
          </a:r>
          <a:endParaRPr lang="en-IN" dirty="0"/>
        </a:p>
      </dgm:t>
    </dgm:pt>
    <dgm:pt modelId="{53DD3AF7-CEE6-4140-A7E1-7ECD1EE23FE1}" type="parTrans" cxnId="{D0872BB9-378A-45A9-805D-461DC6D4FFD2}">
      <dgm:prSet/>
      <dgm:spPr/>
      <dgm:t>
        <a:bodyPr/>
        <a:lstStyle/>
        <a:p>
          <a:endParaRPr lang="en-IN"/>
        </a:p>
      </dgm:t>
    </dgm:pt>
    <dgm:pt modelId="{6B6341BA-0EC4-453E-B29C-2DCB592A99FD}" type="sibTrans" cxnId="{D0872BB9-378A-45A9-805D-461DC6D4FFD2}">
      <dgm:prSet/>
      <dgm:spPr/>
      <dgm:t>
        <a:bodyPr/>
        <a:lstStyle/>
        <a:p>
          <a:endParaRPr lang="en-IN"/>
        </a:p>
      </dgm:t>
    </dgm:pt>
    <dgm:pt modelId="{D0CE51FA-EA63-477C-BFD7-4CACD0E6363C}" type="pres">
      <dgm:prSet presAssocID="{158085A2-07A0-43FE-88CB-F830D81E7C1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B187221-21AA-44AA-817C-35739B5F8876}" type="pres">
      <dgm:prSet presAssocID="{2AE4BB03-3C63-4418-A0F3-46A8E09951B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86A837-6E0B-4988-8CB3-AC03487C5EDD}" type="pres">
      <dgm:prSet presAssocID="{2A5DDD04-2576-4A9D-BA4F-290771736A4E}" presName="sibTrans" presStyleLbl="sibTrans1D1" presStyleIdx="0" presStyleCnt="4"/>
      <dgm:spPr/>
      <dgm:t>
        <a:bodyPr/>
        <a:lstStyle/>
        <a:p>
          <a:endParaRPr lang="en-IN"/>
        </a:p>
      </dgm:t>
    </dgm:pt>
    <dgm:pt modelId="{F1C87E26-FCD7-4E7A-9DCB-15900C5A6EBF}" type="pres">
      <dgm:prSet presAssocID="{2A5DDD04-2576-4A9D-BA4F-290771736A4E}" presName="connectorText" presStyleLbl="sibTrans1D1" presStyleIdx="0" presStyleCnt="4"/>
      <dgm:spPr/>
      <dgm:t>
        <a:bodyPr/>
        <a:lstStyle/>
        <a:p>
          <a:endParaRPr lang="en-IN"/>
        </a:p>
      </dgm:t>
    </dgm:pt>
    <dgm:pt modelId="{0BFA9AB7-E833-4CCF-8CB5-7DD09C19A899}" type="pres">
      <dgm:prSet presAssocID="{8D0280FE-672E-4E7B-8236-5693D4FCA42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49E7B13-A0BF-47AF-B659-915266260DA2}" type="pres">
      <dgm:prSet presAssocID="{B39FA29F-9729-4BC1-9ADE-86C9C0FEDDA7}" presName="sibTrans" presStyleLbl="sibTrans1D1" presStyleIdx="1" presStyleCnt="4"/>
      <dgm:spPr/>
      <dgm:t>
        <a:bodyPr/>
        <a:lstStyle/>
        <a:p>
          <a:endParaRPr lang="en-IN"/>
        </a:p>
      </dgm:t>
    </dgm:pt>
    <dgm:pt modelId="{A4EB5EC9-D3AD-4F2E-BE27-D28418500DC0}" type="pres">
      <dgm:prSet presAssocID="{B39FA29F-9729-4BC1-9ADE-86C9C0FEDDA7}" presName="connectorText" presStyleLbl="sibTrans1D1" presStyleIdx="1" presStyleCnt="4"/>
      <dgm:spPr/>
      <dgm:t>
        <a:bodyPr/>
        <a:lstStyle/>
        <a:p>
          <a:endParaRPr lang="en-IN"/>
        </a:p>
      </dgm:t>
    </dgm:pt>
    <dgm:pt modelId="{942F8F2B-16C5-4309-A35A-938A33E9B65F}" type="pres">
      <dgm:prSet presAssocID="{AE7BF47A-EB9C-4FC9-AADA-A14E298C70F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05335C-1401-4615-8567-FA9A1309279A}" type="pres">
      <dgm:prSet presAssocID="{CBD44902-BA9B-4F45-8377-E3498D4BB2A7}" presName="sibTrans" presStyleLbl="sibTrans1D1" presStyleIdx="2" presStyleCnt="4"/>
      <dgm:spPr/>
      <dgm:t>
        <a:bodyPr/>
        <a:lstStyle/>
        <a:p>
          <a:endParaRPr lang="en-IN"/>
        </a:p>
      </dgm:t>
    </dgm:pt>
    <dgm:pt modelId="{27DBD592-A641-49AF-B2BE-0DDF94FB2829}" type="pres">
      <dgm:prSet presAssocID="{CBD44902-BA9B-4F45-8377-E3498D4BB2A7}" presName="connectorText" presStyleLbl="sibTrans1D1" presStyleIdx="2" presStyleCnt="4"/>
      <dgm:spPr/>
      <dgm:t>
        <a:bodyPr/>
        <a:lstStyle/>
        <a:p>
          <a:endParaRPr lang="en-IN"/>
        </a:p>
      </dgm:t>
    </dgm:pt>
    <dgm:pt modelId="{7E3B93BA-7F7E-4840-94F7-FC33242889D7}" type="pres">
      <dgm:prSet presAssocID="{34FBCD5A-FB12-41F6-9BB9-5A027EC69ED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EDBCE0F-7E60-417B-BF7E-4EB2D9F9519F}" type="pres">
      <dgm:prSet presAssocID="{A5DE0636-B382-49CF-A5AD-FCA1C61A1F9B}" presName="sibTrans" presStyleLbl="sibTrans1D1" presStyleIdx="3" presStyleCnt="4"/>
      <dgm:spPr/>
      <dgm:t>
        <a:bodyPr/>
        <a:lstStyle/>
        <a:p>
          <a:endParaRPr lang="en-IN"/>
        </a:p>
      </dgm:t>
    </dgm:pt>
    <dgm:pt modelId="{F734B96E-6282-4E10-A82B-3B898713EBF2}" type="pres">
      <dgm:prSet presAssocID="{A5DE0636-B382-49CF-A5AD-FCA1C61A1F9B}" presName="connectorText" presStyleLbl="sibTrans1D1" presStyleIdx="3" presStyleCnt="4"/>
      <dgm:spPr/>
      <dgm:t>
        <a:bodyPr/>
        <a:lstStyle/>
        <a:p>
          <a:endParaRPr lang="en-IN"/>
        </a:p>
      </dgm:t>
    </dgm:pt>
    <dgm:pt modelId="{E96F7F13-EA14-47BF-AE49-FE86FF30E017}" type="pres">
      <dgm:prSet presAssocID="{46ACB99D-9B76-42C5-998F-B8D41A84586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0669942-64DE-40DE-8DE7-E286F374EF8D}" type="presOf" srcId="{A5DE0636-B382-49CF-A5AD-FCA1C61A1F9B}" destId="{0EDBCE0F-7E60-417B-BF7E-4EB2D9F9519F}" srcOrd="0" destOrd="0" presId="urn:microsoft.com/office/officeart/2005/8/layout/bProcess3"/>
    <dgm:cxn modelId="{B34A32CD-F3A4-444F-B5C5-428C327F3304}" srcId="{158085A2-07A0-43FE-88CB-F830D81E7C11}" destId="{AE7BF47A-EB9C-4FC9-AADA-A14E298C70F9}" srcOrd="2" destOrd="0" parTransId="{CF555E34-4B32-40C3-BC8F-41BACA12E7AE}" sibTransId="{CBD44902-BA9B-4F45-8377-E3498D4BB2A7}"/>
    <dgm:cxn modelId="{25BB04F9-25E8-4C94-A81D-27C5A78510F5}" type="presOf" srcId="{B39FA29F-9729-4BC1-9ADE-86C9C0FEDDA7}" destId="{A4EB5EC9-D3AD-4F2E-BE27-D28418500DC0}" srcOrd="1" destOrd="0" presId="urn:microsoft.com/office/officeart/2005/8/layout/bProcess3"/>
    <dgm:cxn modelId="{D0872BB9-378A-45A9-805D-461DC6D4FFD2}" srcId="{158085A2-07A0-43FE-88CB-F830D81E7C11}" destId="{46ACB99D-9B76-42C5-998F-B8D41A84586F}" srcOrd="4" destOrd="0" parTransId="{53DD3AF7-CEE6-4140-A7E1-7ECD1EE23FE1}" sibTransId="{6B6341BA-0EC4-453E-B29C-2DCB592A99FD}"/>
    <dgm:cxn modelId="{7395F587-C96B-4D62-A5BD-C5C80D6526B1}" type="presOf" srcId="{8D0280FE-672E-4E7B-8236-5693D4FCA426}" destId="{0BFA9AB7-E833-4CCF-8CB5-7DD09C19A899}" srcOrd="0" destOrd="0" presId="urn:microsoft.com/office/officeart/2005/8/layout/bProcess3"/>
    <dgm:cxn modelId="{C2DFB2FD-BDCD-43A1-ADB8-D1B4C8768DC0}" type="presOf" srcId="{158085A2-07A0-43FE-88CB-F830D81E7C11}" destId="{D0CE51FA-EA63-477C-BFD7-4CACD0E6363C}" srcOrd="0" destOrd="0" presId="urn:microsoft.com/office/officeart/2005/8/layout/bProcess3"/>
    <dgm:cxn modelId="{F0D7F566-C150-47DD-91E4-AD60B66417C9}" type="presOf" srcId="{A5DE0636-B382-49CF-A5AD-FCA1C61A1F9B}" destId="{F734B96E-6282-4E10-A82B-3B898713EBF2}" srcOrd="1" destOrd="0" presId="urn:microsoft.com/office/officeart/2005/8/layout/bProcess3"/>
    <dgm:cxn modelId="{2578FFD4-AD06-4DFC-B85E-EAD89969B6A9}" type="presOf" srcId="{CBD44902-BA9B-4F45-8377-E3498D4BB2A7}" destId="{27DBD592-A641-49AF-B2BE-0DDF94FB2829}" srcOrd="1" destOrd="0" presId="urn:microsoft.com/office/officeart/2005/8/layout/bProcess3"/>
    <dgm:cxn modelId="{FCAE8360-3A5F-440D-B27E-653039A36B2D}" type="presOf" srcId="{CBD44902-BA9B-4F45-8377-E3498D4BB2A7}" destId="{B605335C-1401-4615-8567-FA9A1309279A}" srcOrd="0" destOrd="0" presId="urn:microsoft.com/office/officeart/2005/8/layout/bProcess3"/>
    <dgm:cxn modelId="{2D285687-C6A4-431F-B679-CBDF5F9BA54D}" type="presOf" srcId="{2A5DDD04-2576-4A9D-BA4F-290771736A4E}" destId="{F1C87E26-FCD7-4E7A-9DCB-15900C5A6EBF}" srcOrd="1" destOrd="0" presId="urn:microsoft.com/office/officeart/2005/8/layout/bProcess3"/>
    <dgm:cxn modelId="{A20ABE6E-242E-4847-B7B4-A3E877B6EE87}" type="presOf" srcId="{34FBCD5A-FB12-41F6-9BB9-5A027EC69ED7}" destId="{7E3B93BA-7F7E-4840-94F7-FC33242889D7}" srcOrd="0" destOrd="0" presId="urn:microsoft.com/office/officeart/2005/8/layout/bProcess3"/>
    <dgm:cxn modelId="{919A0367-E011-4A46-BEE5-434E2ED4278F}" type="presOf" srcId="{46ACB99D-9B76-42C5-998F-B8D41A84586F}" destId="{E96F7F13-EA14-47BF-AE49-FE86FF30E017}" srcOrd="0" destOrd="0" presId="urn:microsoft.com/office/officeart/2005/8/layout/bProcess3"/>
    <dgm:cxn modelId="{E1828F2D-87F7-4512-9247-2B70AA6DB66F}" srcId="{158085A2-07A0-43FE-88CB-F830D81E7C11}" destId="{8D0280FE-672E-4E7B-8236-5693D4FCA426}" srcOrd="1" destOrd="0" parTransId="{7FC2BDA8-5DAD-46A7-BF75-4161E1A465ED}" sibTransId="{B39FA29F-9729-4BC1-9ADE-86C9C0FEDDA7}"/>
    <dgm:cxn modelId="{50EF71C4-E22C-45E6-9026-B2A2BC50A166}" type="presOf" srcId="{2AE4BB03-3C63-4418-A0F3-46A8E09951BA}" destId="{5B187221-21AA-44AA-817C-35739B5F8876}" srcOrd="0" destOrd="0" presId="urn:microsoft.com/office/officeart/2005/8/layout/bProcess3"/>
    <dgm:cxn modelId="{80AE2025-7E9A-42DF-922E-95BCB1D5543B}" srcId="{158085A2-07A0-43FE-88CB-F830D81E7C11}" destId="{2AE4BB03-3C63-4418-A0F3-46A8E09951BA}" srcOrd="0" destOrd="0" parTransId="{84738754-780E-4889-A6E1-7871615CDD6D}" sibTransId="{2A5DDD04-2576-4A9D-BA4F-290771736A4E}"/>
    <dgm:cxn modelId="{4BBF786D-C4DA-40AA-8E58-F761AEAD6423}" type="presOf" srcId="{2A5DDD04-2576-4A9D-BA4F-290771736A4E}" destId="{6786A837-6E0B-4988-8CB3-AC03487C5EDD}" srcOrd="0" destOrd="0" presId="urn:microsoft.com/office/officeart/2005/8/layout/bProcess3"/>
    <dgm:cxn modelId="{98A56310-E9E0-4053-850D-F73B09182D43}" type="presOf" srcId="{B39FA29F-9729-4BC1-9ADE-86C9C0FEDDA7}" destId="{949E7B13-A0BF-47AF-B659-915266260DA2}" srcOrd="0" destOrd="0" presId="urn:microsoft.com/office/officeart/2005/8/layout/bProcess3"/>
    <dgm:cxn modelId="{BF79858F-95F5-4D29-BCB5-38448EA07261}" type="presOf" srcId="{AE7BF47A-EB9C-4FC9-AADA-A14E298C70F9}" destId="{942F8F2B-16C5-4309-A35A-938A33E9B65F}" srcOrd="0" destOrd="0" presId="urn:microsoft.com/office/officeart/2005/8/layout/bProcess3"/>
    <dgm:cxn modelId="{E85F06C4-5565-40DA-8824-B49D28C47B36}" srcId="{158085A2-07A0-43FE-88CB-F830D81E7C11}" destId="{34FBCD5A-FB12-41F6-9BB9-5A027EC69ED7}" srcOrd="3" destOrd="0" parTransId="{41AE794F-715C-4D9D-9F8F-A1BEC0C5E236}" sibTransId="{A5DE0636-B382-49CF-A5AD-FCA1C61A1F9B}"/>
    <dgm:cxn modelId="{A03F3BF0-BD4E-426D-BABD-4E3DDC662DC0}" type="presParOf" srcId="{D0CE51FA-EA63-477C-BFD7-4CACD0E6363C}" destId="{5B187221-21AA-44AA-817C-35739B5F8876}" srcOrd="0" destOrd="0" presId="urn:microsoft.com/office/officeart/2005/8/layout/bProcess3"/>
    <dgm:cxn modelId="{F88A0046-EC33-437C-8FD4-FE882D14F480}" type="presParOf" srcId="{D0CE51FA-EA63-477C-BFD7-4CACD0E6363C}" destId="{6786A837-6E0B-4988-8CB3-AC03487C5EDD}" srcOrd="1" destOrd="0" presId="urn:microsoft.com/office/officeart/2005/8/layout/bProcess3"/>
    <dgm:cxn modelId="{A1ABC17E-7EA9-4E3A-919A-79266C1EC3E4}" type="presParOf" srcId="{6786A837-6E0B-4988-8CB3-AC03487C5EDD}" destId="{F1C87E26-FCD7-4E7A-9DCB-15900C5A6EBF}" srcOrd="0" destOrd="0" presId="urn:microsoft.com/office/officeart/2005/8/layout/bProcess3"/>
    <dgm:cxn modelId="{C902594A-5103-499A-8D4C-89C9EC50F12C}" type="presParOf" srcId="{D0CE51FA-EA63-477C-BFD7-4CACD0E6363C}" destId="{0BFA9AB7-E833-4CCF-8CB5-7DD09C19A899}" srcOrd="2" destOrd="0" presId="urn:microsoft.com/office/officeart/2005/8/layout/bProcess3"/>
    <dgm:cxn modelId="{528D9CE5-BCF8-4035-962F-57E2E35B919D}" type="presParOf" srcId="{D0CE51FA-EA63-477C-BFD7-4CACD0E6363C}" destId="{949E7B13-A0BF-47AF-B659-915266260DA2}" srcOrd="3" destOrd="0" presId="urn:microsoft.com/office/officeart/2005/8/layout/bProcess3"/>
    <dgm:cxn modelId="{C02FD510-1BCF-4209-85A3-03D2EBB48428}" type="presParOf" srcId="{949E7B13-A0BF-47AF-B659-915266260DA2}" destId="{A4EB5EC9-D3AD-4F2E-BE27-D28418500DC0}" srcOrd="0" destOrd="0" presId="urn:microsoft.com/office/officeart/2005/8/layout/bProcess3"/>
    <dgm:cxn modelId="{40CE8D90-732D-4704-B7DA-9D7E5BE21B1A}" type="presParOf" srcId="{D0CE51FA-EA63-477C-BFD7-4CACD0E6363C}" destId="{942F8F2B-16C5-4309-A35A-938A33E9B65F}" srcOrd="4" destOrd="0" presId="urn:microsoft.com/office/officeart/2005/8/layout/bProcess3"/>
    <dgm:cxn modelId="{8BE3F46D-1D46-4963-A6EA-D9A3BE8C1049}" type="presParOf" srcId="{D0CE51FA-EA63-477C-BFD7-4CACD0E6363C}" destId="{B605335C-1401-4615-8567-FA9A1309279A}" srcOrd="5" destOrd="0" presId="urn:microsoft.com/office/officeart/2005/8/layout/bProcess3"/>
    <dgm:cxn modelId="{A6A068E8-EA6E-438B-B976-A5C5CEEA70A8}" type="presParOf" srcId="{B605335C-1401-4615-8567-FA9A1309279A}" destId="{27DBD592-A641-49AF-B2BE-0DDF94FB2829}" srcOrd="0" destOrd="0" presId="urn:microsoft.com/office/officeart/2005/8/layout/bProcess3"/>
    <dgm:cxn modelId="{B567B1B7-0988-4ED5-8AC0-14CD757B01DD}" type="presParOf" srcId="{D0CE51FA-EA63-477C-BFD7-4CACD0E6363C}" destId="{7E3B93BA-7F7E-4840-94F7-FC33242889D7}" srcOrd="6" destOrd="0" presId="urn:microsoft.com/office/officeart/2005/8/layout/bProcess3"/>
    <dgm:cxn modelId="{5D15BCB1-C810-4847-87B0-8B2232DDEF17}" type="presParOf" srcId="{D0CE51FA-EA63-477C-BFD7-4CACD0E6363C}" destId="{0EDBCE0F-7E60-417B-BF7E-4EB2D9F9519F}" srcOrd="7" destOrd="0" presId="urn:microsoft.com/office/officeart/2005/8/layout/bProcess3"/>
    <dgm:cxn modelId="{4D2DFB58-EBF2-4891-BAB1-368EBC3E122B}" type="presParOf" srcId="{0EDBCE0F-7E60-417B-BF7E-4EB2D9F9519F}" destId="{F734B96E-6282-4E10-A82B-3B898713EBF2}" srcOrd="0" destOrd="0" presId="urn:microsoft.com/office/officeart/2005/8/layout/bProcess3"/>
    <dgm:cxn modelId="{91F641B9-A2C2-489A-AFF6-CAAD34607B9E}" type="presParOf" srcId="{D0CE51FA-EA63-477C-BFD7-4CACD0E6363C}" destId="{E96F7F13-EA14-47BF-AE49-FE86FF30E017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6A837-6E0B-4988-8CB3-AC03487C5EDD}">
      <dsp:nvSpPr>
        <dsp:cNvPr id="0" name=""/>
        <dsp:cNvSpPr/>
      </dsp:nvSpPr>
      <dsp:spPr>
        <a:xfrm>
          <a:off x="2176635" y="508399"/>
          <a:ext cx="3939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391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2362978" y="551997"/>
        <a:ext cx="21225" cy="4245"/>
      </dsp:txXfrm>
    </dsp:sp>
    <dsp:sp modelId="{5B187221-21AA-44AA-817C-35739B5F8876}">
      <dsp:nvSpPr>
        <dsp:cNvPr id="0" name=""/>
        <dsp:cNvSpPr/>
      </dsp:nvSpPr>
      <dsp:spPr>
        <a:xfrm>
          <a:off x="332737" y="410"/>
          <a:ext cx="1845698" cy="1107418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INDIVIDUAL</a:t>
          </a:r>
          <a:endParaRPr lang="en-IN" sz="18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737" y="410"/>
        <a:ext cx="1845698" cy="1107418"/>
      </dsp:txXfrm>
    </dsp:sp>
    <dsp:sp modelId="{949E7B13-A0BF-47AF-B659-915266260DA2}">
      <dsp:nvSpPr>
        <dsp:cNvPr id="0" name=""/>
        <dsp:cNvSpPr/>
      </dsp:nvSpPr>
      <dsp:spPr>
        <a:xfrm>
          <a:off x="4446844" y="508399"/>
          <a:ext cx="3939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391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4633187" y="551997"/>
        <a:ext cx="21225" cy="4245"/>
      </dsp:txXfrm>
    </dsp:sp>
    <dsp:sp modelId="{0BFA9AB7-E833-4CCF-8CB5-7DD09C19A899}">
      <dsp:nvSpPr>
        <dsp:cNvPr id="0" name=""/>
        <dsp:cNvSpPr/>
      </dsp:nvSpPr>
      <dsp:spPr>
        <a:xfrm>
          <a:off x="2602946" y="410"/>
          <a:ext cx="1845698" cy="1107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POPULATION</a:t>
          </a:r>
          <a:endParaRPr lang="en-IN" sz="2100" kern="1200" dirty="0"/>
        </a:p>
      </dsp:txBody>
      <dsp:txXfrm>
        <a:off x="2602946" y="410"/>
        <a:ext cx="1845698" cy="1107418"/>
      </dsp:txXfrm>
    </dsp:sp>
    <dsp:sp modelId="{B605335C-1401-4615-8567-FA9A1309279A}">
      <dsp:nvSpPr>
        <dsp:cNvPr id="0" name=""/>
        <dsp:cNvSpPr/>
      </dsp:nvSpPr>
      <dsp:spPr>
        <a:xfrm>
          <a:off x="6717053" y="508399"/>
          <a:ext cx="3939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391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6903396" y="551997"/>
        <a:ext cx="21225" cy="4245"/>
      </dsp:txXfrm>
    </dsp:sp>
    <dsp:sp modelId="{942F8F2B-16C5-4309-A35A-938A33E9B65F}">
      <dsp:nvSpPr>
        <dsp:cNvPr id="0" name=""/>
        <dsp:cNvSpPr/>
      </dsp:nvSpPr>
      <dsp:spPr>
        <a:xfrm>
          <a:off x="4873155" y="410"/>
          <a:ext cx="1845698" cy="1107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COMMUNITY</a:t>
          </a:r>
          <a:endParaRPr lang="en-IN" sz="2100" kern="1200" dirty="0"/>
        </a:p>
      </dsp:txBody>
      <dsp:txXfrm>
        <a:off x="4873155" y="410"/>
        <a:ext cx="1845698" cy="1107418"/>
      </dsp:txXfrm>
    </dsp:sp>
    <dsp:sp modelId="{0EDBCE0F-7E60-417B-BF7E-4EB2D9F9519F}">
      <dsp:nvSpPr>
        <dsp:cNvPr id="0" name=""/>
        <dsp:cNvSpPr/>
      </dsp:nvSpPr>
      <dsp:spPr>
        <a:xfrm>
          <a:off x="1255586" y="1106029"/>
          <a:ext cx="6810626" cy="393910"/>
        </a:xfrm>
        <a:custGeom>
          <a:avLst/>
          <a:gdLst/>
          <a:ahLst/>
          <a:cxnLst/>
          <a:rect l="0" t="0" r="0" b="0"/>
          <a:pathLst>
            <a:path>
              <a:moveTo>
                <a:pt x="6810626" y="0"/>
              </a:moveTo>
              <a:lnTo>
                <a:pt x="6810626" y="214055"/>
              </a:lnTo>
              <a:lnTo>
                <a:pt x="0" y="214055"/>
              </a:lnTo>
              <a:lnTo>
                <a:pt x="0" y="39391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4490303" y="1300861"/>
        <a:ext cx="341192" cy="4245"/>
      </dsp:txXfrm>
    </dsp:sp>
    <dsp:sp modelId="{7E3B93BA-7F7E-4840-94F7-FC33242889D7}">
      <dsp:nvSpPr>
        <dsp:cNvPr id="0" name=""/>
        <dsp:cNvSpPr/>
      </dsp:nvSpPr>
      <dsp:spPr>
        <a:xfrm>
          <a:off x="7143364" y="410"/>
          <a:ext cx="1845698" cy="1107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ECOSYSTEM</a:t>
          </a:r>
          <a:endParaRPr lang="en-IN" sz="2100" kern="1200" dirty="0"/>
        </a:p>
      </dsp:txBody>
      <dsp:txXfrm>
        <a:off x="7143364" y="410"/>
        <a:ext cx="1845698" cy="1107418"/>
      </dsp:txXfrm>
    </dsp:sp>
    <dsp:sp modelId="{E96F7F13-EA14-47BF-AE49-FE86FF30E017}">
      <dsp:nvSpPr>
        <dsp:cNvPr id="0" name=""/>
        <dsp:cNvSpPr/>
      </dsp:nvSpPr>
      <dsp:spPr>
        <a:xfrm>
          <a:off x="332737" y="1532339"/>
          <a:ext cx="1845698" cy="1107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BIOMES/ LANDSCAPES.</a:t>
          </a:r>
          <a:endParaRPr lang="en-IN" sz="2100" kern="1200" dirty="0"/>
        </a:p>
      </dsp:txBody>
      <dsp:txXfrm>
        <a:off x="332737" y="1532339"/>
        <a:ext cx="1845698" cy="1107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016C7-F155-44EE-B3C1-9CE4F962A8EC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18862-A4BE-4A4B-916A-7031B2CCBF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4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00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66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17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097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44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89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803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65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4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67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630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A691A-8628-4A0B-BAB7-7009F5315D7F}" type="datetimeFigureOut">
              <a:rPr lang="en-IN" smtClean="0"/>
              <a:t>14-12-2020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0DAD0-F510-44AF-94F0-FAE93BCD91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196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B.Sc</a:t>
            </a:r>
            <a:r>
              <a:rPr lang="en-US" b="1" u="sng" dirty="0" smtClean="0">
                <a:solidFill>
                  <a:srgbClr val="00B050"/>
                </a:solidFill>
                <a:latin typeface="Algerian" panose="04020705040A02060702" pitchFamily="82" charset="0"/>
              </a:rPr>
              <a:t> semester –I</a:t>
            </a:r>
            <a:r>
              <a:rPr lang="en-US" b="1" u="sng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en-US" b="1" u="sng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en-US" b="1" u="sng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PAPER –CC2 (ECOLOGY)</a:t>
            </a:r>
            <a:endParaRPr lang="en-IN" b="1" u="sng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89669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-1</a:t>
            </a:r>
          </a:p>
          <a:p>
            <a:r>
              <a:rPr lang="en-US" sz="3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ecology</a:t>
            </a:r>
          </a:p>
          <a:p>
            <a:r>
              <a:rPr lang="en-US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Ms. </a:t>
            </a:r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Mampi</a:t>
            </a:r>
            <a:r>
              <a:rPr lang="en-US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</a:t>
            </a:r>
            <a:endParaRPr lang="en-US" sz="3600" b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Abhedananda</a:t>
            </a:r>
            <a:r>
              <a:rPr lang="en-US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Mahavidyalaya</a:t>
            </a:r>
            <a:endParaRPr lang="en-US" sz="3600" b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Sainthia</a:t>
            </a:r>
            <a:r>
              <a:rPr lang="en-US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Birbhum</a:t>
            </a:r>
            <a:endParaRPr lang="en-US" sz="3600" b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36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776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ECOLOGY 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2886"/>
            <a:ext cx="10515600" cy="5898522"/>
          </a:xfrm>
          <a:solidFill>
            <a:schemeClr val="bg1"/>
          </a:solidFill>
        </p:spPr>
        <p:txBody>
          <a:bodyPr/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ecology was coined by German biologist Ernst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Hackel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combining two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words , 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OIKOS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means “house” and </a:t>
            </a:r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LOGOS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means  “to study”. 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Ecology is a study of the households of the planet earth. According to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Odum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the structure and function of nature.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OF ORGANIZATION :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 basic level of ecological organization starts with the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( a single plant or insect or bird or human etc.)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next level of organization is the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collection of  individuals of the same species within an area or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region.next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,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up of different populations of interacting plants, animals and microorganisms within some defined geographical area. The next level is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Ecosystem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an ecosystem consists of different communities of organisms associated within a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physivcally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defined space. Terrestrial ecosystems can be grouped into units of similar nature , termed as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biomes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into a geographical unit , termed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landscapes.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73956894"/>
              </p:ext>
            </p:extLst>
          </p:nvPr>
        </p:nvGraphicFramePr>
        <p:xfrm>
          <a:off x="2032000" y="4031086"/>
          <a:ext cx="9321800" cy="2640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21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64464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level of organization ecology is classified into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autoecology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synecology.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AUTOECOLOGY 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study of  interaction between organisms and their environments at the level of an individual, a population or an entire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species.These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studies for details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oftheir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geographic distribution, morphology , taxonomic position and life –cycle.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tree in forest.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SYNECOLOGY 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study  of a biotic community. It is also called community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ecology.It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deals with the group of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organisms.i.e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ecology, community ecology biome ecology or ecosystem ecology 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 forest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LIMITING  FACTOR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Limiting factor is a resource or environmental condition which limits the growth , distribution or abundance of an organism or population within an ecosystem. These can be physical or biological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factors.Environmental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 that by its decrease, increase, absence or presence- limits the growth, metabolic processes or distribution of organisms or populations. Density dependent factors are disease ,predation etc. Density independent factors are earthquake , tsunamis , volcanic eruption etc.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continue…….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160654" y="5937161"/>
            <a:ext cx="244698" cy="5151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5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184"/>
            <a:ext cx="10515600" cy="6664816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Limiting factors are the factors present in limited supply. Three laws explaining the effect of different factors on organism.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Liebig law of minimum : According to Liebig law of minimum, the distribution of a species will be controlled by that environmental factor for which the organism has the narrowest range of  tolerance.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law was originated after studying and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observining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crop and plant growth. The studies reveal that if we increase the supply of nutrient which already present in enough amounts , it does not affect the growth of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plants.But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when we provide the nutrients which are present in scarcity or in limited supply, growth improvements are detectable. Hence, it is the limiting factor that affects the growth of plants.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Blackman’s law of limiting factor : According to this law, a number of factors regulate the biological processes but the factors in different amount affect the process on the whole.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photosynthesis is requires basic components like water,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carbondioxide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Sunlight,chlorophyll,temperature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present in certain amount, but any of these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is present in scarcity will affect the rate of photosynthesis.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2" y="4507604"/>
            <a:ext cx="3863662" cy="235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 of  tolerance – </a:t>
            </a:r>
            <a:r>
              <a:rPr lang="en-US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Shelford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‘s law 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law of tolerance by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shelford’s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revealed that the growth and development of organism depends on the maximum and minimum limits of factors involved in the biological process.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plant or animal may have a wide range of tolerance for one factor in the environment but a relatively narrow range of tolerance for another condition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euryhaline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stenohaline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86" y="2871989"/>
            <a:ext cx="7675809" cy="37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1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852"/>
          </a:xfrm>
        </p:spPr>
        <p:txBody>
          <a:bodyPr>
            <a:normAutofit/>
          </a:bodyPr>
          <a:lstStyle/>
          <a:p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FACTORS OF ENVIRONMENT 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Abiotic or physical factors are grouped into climatic .edaphic and physiographic factors.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09721"/>
            <a:ext cx="6014434" cy="55482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35" y="1309721"/>
            <a:ext cx="6067425" cy="554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78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32"/>
            <a:ext cx="5972175" cy="35181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5" y="28506"/>
            <a:ext cx="5562734" cy="3765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05" y="3670479"/>
            <a:ext cx="7438087" cy="35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23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00700" cy="3571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36" y="1326524"/>
            <a:ext cx="6699564" cy="52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45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499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Times New Roman</vt:lpstr>
      <vt:lpstr>Wingdings</vt:lpstr>
      <vt:lpstr>Office Theme</vt:lpstr>
      <vt:lpstr>B.Sc semester –I PAPER –CC2 (ECOLOGY)</vt:lpstr>
      <vt:lpstr>HISTORY OF ECOLOGY :</vt:lpstr>
      <vt:lpstr>Based on the level of organization ecology is classified into autoecology and synecology.  AUTOECOLOGY : It is the study of  interaction between organisms and their environments at the level of an individual, a population or an entire species.These are the studies for details oftheir  geographic distribution, morphology , taxonomic position and life –cycle. E.g- tree in forest.  SYNECOLOGY : It is the study  of a biotic community. It is also called community ecology.It deals with the group of  organisms.i.e population ecology, community ecology biome ecology or ecosystem ecology . E.g- a forest.  LIMITING  FACTOR: Limiting factor is a resource or environmental condition which limits the growth , distribution or abundance of an organism or population within an ecosystem. These can be physical or biological factors.Environmental factor that by its decrease, increase, absence or presence- limits the growth, metabolic processes or distribution of organisms or populations. Density dependent factors are disease ,predation etc. Density independent factors are earthquake , tsunamis , volcanic eruption etc.                                                                           continue…….</vt:lpstr>
      <vt:lpstr> </vt:lpstr>
      <vt:lpstr>Law of  tolerance – Shelford ‘s law :  The law of tolerance by shelford’s revealed that the growth and development of organism depends on the maximum and minimum limits of factors involved in the biological process.</vt:lpstr>
      <vt:lpstr>PHYSICAL FACTORS OF ENVIRONMENT : Abiotic or physical factors are grouped into climatic .edaphic and physiographic factors.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B.Sc semester –I PAPER –CC2 (ECOLOGY)</dc:title>
  <dc:creator>MAMPI</dc:creator>
  <cp:lastModifiedBy>MAMPI</cp:lastModifiedBy>
  <cp:revision>18</cp:revision>
  <dcterms:created xsi:type="dcterms:W3CDTF">2020-12-07T07:08:25Z</dcterms:created>
  <dcterms:modified xsi:type="dcterms:W3CDTF">2020-12-14T15:49:59Z</dcterms:modified>
</cp:coreProperties>
</file>