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60" r:id="rId5"/>
    <p:sldId id="261" r:id="rId6"/>
    <p:sldId id="264" r:id="rId7"/>
    <p:sldId id="265" r:id="rId8"/>
    <p:sldId id="26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5402B-E956-40D4-A5D2-BC42A4143E73}" type="datetimeFigureOut">
              <a:rPr lang="en-IN" smtClean="0"/>
              <a:t>03-05-2020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A06D4-0445-41CC-B60F-9F737D24BD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8489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5402B-E956-40D4-A5D2-BC42A4143E73}" type="datetimeFigureOut">
              <a:rPr lang="en-IN" smtClean="0"/>
              <a:t>03-05-2020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A06D4-0445-41CC-B60F-9F737D24BD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7061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5402B-E956-40D4-A5D2-BC42A4143E73}" type="datetimeFigureOut">
              <a:rPr lang="en-IN" smtClean="0"/>
              <a:t>03-05-2020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A06D4-0445-41CC-B60F-9F737D24BD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01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5402B-E956-40D4-A5D2-BC42A4143E73}" type="datetimeFigureOut">
              <a:rPr lang="en-IN" smtClean="0"/>
              <a:t>03-05-2020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A06D4-0445-41CC-B60F-9F737D24BD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0197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5402B-E956-40D4-A5D2-BC42A4143E73}" type="datetimeFigureOut">
              <a:rPr lang="en-IN" smtClean="0"/>
              <a:t>03-05-2020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A06D4-0445-41CC-B60F-9F737D24BD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2134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5402B-E956-40D4-A5D2-BC42A4143E73}" type="datetimeFigureOut">
              <a:rPr lang="en-IN" smtClean="0"/>
              <a:t>03-05-2020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A06D4-0445-41CC-B60F-9F737D24BD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1358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5402B-E956-40D4-A5D2-BC42A4143E73}" type="datetimeFigureOut">
              <a:rPr lang="en-IN" smtClean="0"/>
              <a:t>03-05-2020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A06D4-0445-41CC-B60F-9F737D24BD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5504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5402B-E956-40D4-A5D2-BC42A4143E73}" type="datetimeFigureOut">
              <a:rPr lang="en-IN" smtClean="0"/>
              <a:t>03-05-2020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A06D4-0445-41CC-B60F-9F737D24BD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391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93D5402B-E956-40D4-A5D2-BC42A4143E73}" type="datetimeFigureOut">
              <a:rPr lang="en-IN" smtClean="0"/>
              <a:t>03-05-2020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1BA06D4-0445-41CC-B60F-9F737D24BD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1754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5402B-E956-40D4-A5D2-BC42A4143E73}" type="datetimeFigureOut">
              <a:rPr lang="en-IN" smtClean="0"/>
              <a:t>03-05-2020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A06D4-0445-41CC-B60F-9F737D24BD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967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5402B-E956-40D4-A5D2-BC42A4143E73}" type="datetimeFigureOut">
              <a:rPr lang="en-IN" smtClean="0"/>
              <a:t>03-05-2020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A06D4-0445-41CC-B60F-9F737D24BD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819467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5402B-E956-40D4-A5D2-BC42A4143E73}" type="datetimeFigureOut">
              <a:rPr lang="en-IN" smtClean="0"/>
              <a:t>03-05-2020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A06D4-0445-41CC-B60F-9F737D24BD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868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5402B-E956-40D4-A5D2-BC42A4143E73}" type="datetimeFigureOut">
              <a:rPr lang="en-IN" smtClean="0"/>
              <a:t>03-05-2020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A06D4-0445-41CC-B60F-9F737D24BD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95644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5402B-E956-40D4-A5D2-BC42A4143E73}" type="datetimeFigureOut">
              <a:rPr lang="en-IN" smtClean="0"/>
              <a:t>03-05-2020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A06D4-0445-41CC-B60F-9F737D24BD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2285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93D5402B-E956-40D4-A5D2-BC42A4143E73}" type="datetimeFigureOut">
              <a:rPr lang="en-IN" smtClean="0"/>
              <a:t>03-05-2020</a:t>
            </a:fld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1BA06D4-0445-41CC-B60F-9F737D24BD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48550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56" y="103031"/>
            <a:ext cx="10496281" cy="65811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SPECIES CONCEPT</a:t>
            </a:r>
            <a:r>
              <a:rPr lang="en-US" dirty="0" smtClean="0"/>
              <a:t/>
            </a:r>
            <a:br>
              <a:rPr lang="en-US" dirty="0" smtClean="0"/>
            </a:b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1100" dirty="0" smtClean="0">
                <a:solidFill>
                  <a:srgbClr val="00B0F0"/>
                </a:solidFill>
              </a:rPr>
              <a:t>SPECIES AND SPECIATION</a:t>
            </a:r>
          </a:p>
          <a:p>
            <a:endParaRPr lang="en-IN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2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SPECIES: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 smtClean="0"/>
              <a:t>Species is a group of organism that can interbreed and produce fertile </a:t>
            </a:r>
            <a:r>
              <a:rPr lang="en-US" sz="4400" dirty="0" err="1" smtClean="0"/>
              <a:t>offsprings</a:t>
            </a:r>
            <a:r>
              <a:rPr lang="en-US" sz="4400" dirty="0" smtClean="0"/>
              <a:t>.</a:t>
            </a:r>
            <a:endParaRPr lang="en-IN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707" y="4430332"/>
            <a:ext cx="3721994" cy="2427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465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Criteria of species:</a:t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solidFill>
                  <a:srgbClr val="FFC000"/>
                </a:solidFill>
              </a:rPr>
              <a:t>Morphological similarities: </a:t>
            </a:r>
            <a:r>
              <a:rPr lang="en-IN" dirty="0" smtClean="0"/>
              <a:t>resemble most of their visible morphological characters.</a:t>
            </a:r>
          </a:p>
          <a:p>
            <a:r>
              <a:rPr lang="en-IN" dirty="0" smtClean="0">
                <a:solidFill>
                  <a:srgbClr val="FFFF00"/>
                </a:solidFill>
              </a:rPr>
              <a:t>Ecological basis : </a:t>
            </a:r>
            <a:r>
              <a:rPr lang="en-IN" dirty="0" smtClean="0"/>
              <a:t>that share same ecological niche.</a:t>
            </a:r>
          </a:p>
          <a:p>
            <a:r>
              <a:rPr lang="en-IN" dirty="0" smtClean="0">
                <a:solidFill>
                  <a:srgbClr val="FFFF00"/>
                </a:solidFill>
              </a:rPr>
              <a:t>Genetic basis: </a:t>
            </a:r>
            <a:r>
              <a:rPr lang="en-IN" dirty="0" smtClean="0"/>
              <a:t>show close similarity in their genetic karyotype.</a:t>
            </a:r>
          </a:p>
          <a:p>
            <a:r>
              <a:rPr lang="en-IN" dirty="0" smtClean="0">
                <a:solidFill>
                  <a:srgbClr val="FFFF00"/>
                </a:solidFill>
              </a:rPr>
              <a:t>Evolutionary aspect: </a:t>
            </a:r>
            <a:r>
              <a:rPr lang="en-IN" dirty="0" smtClean="0"/>
              <a:t>share unique structural and functional characters.</a:t>
            </a:r>
          </a:p>
          <a:p>
            <a:r>
              <a:rPr lang="en-IN" dirty="0" err="1" smtClean="0">
                <a:solidFill>
                  <a:srgbClr val="FFFF00"/>
                </a:solidFill>
              </a:rPr>
              <a:t>Biolopgical</a:t>
            </a:r>
            <a:r>
              <a:rPr lang="en-IN" dirty="0" smtClean="0">
                <a:solidFill>
                  <a:srgbClr val="FFFF00"/>
                </a:solidFill>
              </a:rPr>
              <a:t> aspect:</a:t>
            </a:r>
            <a:r>
              <a:rPr lang="en-IN" dirty="0" smtClean="0"/>
              <a:t> capable of interbreeding and producing </a:t>
            </a:r>
            <a:r>
              <a:rPr lang="en-IN" dirty="0" err="1" smtClean="0"/>
              <a:t>offsprings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9533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885" y="386365"/>
            <a:ext cx="10869769" cy="5911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353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98" y="180304"/>
            <a:ext cx="11397802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36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solidFill>
                  <a:srgbClr val="FFFF00"/>
                </a:solidFill>
              </a:rPr>
              <a:t>SIBLING SPECIES:</a:t>
            </a:r>
            <a:r>
              <a:rPr lang="en-IN" dirty="0" smtClean="0"/>
              <a:t> </a:t>
            </a:r>
            <a:r>
              <a:rPr lang="en-IN" sz="3600" dirty="0" smtClean="0"/>
              <a:t>Morphologically similar but reproductively isolated from one another.</a:t>
            </a:r>
            <a:endParaRPr lang="en-IN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849" y="2165595"/>
            <a:ext cx="8553450" cy="4273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19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solidFill>
                  <a:srgbClr val="FFFF00"/>
                </a:solidFill>
              </a:rPr>
              <a:t>SPECIATION: </a:t>
            </a:r>
            <a:r>
              <a:rPr lang="en-IN" sz="3600" dirty="0" smtClean="0"/>
              <a:t>CREATION OF NEW SPECIES OR ORIGIN OF SPECIES</a:t>
            </a:r>
            <a:endParaRPr lang="en-IN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" y="1993006"/>
            <a:ext cx="10019763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224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solidFill>
                  <a:srgbClr val="FFFF00"/>
                </a:solidFill>
              </a:rPr>
              <a:t>Types of speciation:</a:t>
            </a:r>
            <a:endParaRPr lang="en-IN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70" y="1815921"/>
            <a:ext cx="11256136" cy="5042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0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61</TotalTime>
  <Words>101</Words>
  <Application>Microsoft Office PowerPoint</Application>
  <PresentationFormat>Widescreen</PresentationFormat>
  <Paragraphs>13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Century Gothic</vt:lpstr>
      <vt:lpstr>Wingdings 2</vt:lpstr>
      <vt:lpstr>Quotable</vt:lpstr>
      <vt:lpstr>SPECIES CONCEPT </vt:lpstr>
      <vt:lpstr>SPECIES:</vt:lpstr>
      <vt:lpstr>Criteria of species: </vt:lpstr>
      <vt:lpstr>PowerPoint Presentation</vt:lpstr>
      <vt:lpstr>PowerPoint Presentation</vt:lpstr>
      <vt:lpstr>SIBLING SPECIES: Morphologically similar but reproductively isolated from one another.</vt:lpstr>
      <vt:lpstr>SPECIATION: CREATION OF NEW SPECIES OR ORIGIN OF SPECIES</vt:lpstr>
      <vt:lpstr>Types of speciation: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SPECIES CONCEPT</dc:title>
  <dc:creator>MAMPI</dc:creator>
  <cp:lastModifiedBy>MAMPI</cp:lastModifiedBy>
  <cp:revision>5</cp:revision>
  <dcterms:created xsi:type="dcterms:W3CDTF">2020-05-03T07:19:22Z</dcterms:created>
  <dcterms:modified xsi:type="dcterms:W3CDTF">2020-05-03T08:21:15Z</dcterms:modified>
</cp:coreProperties>
</file>