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5" d="100"/>
          <a:sy n="95" d="100"/>
        </p:scale>
        <p:origin x="-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5658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687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399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7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307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244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5098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4512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19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93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26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52A3CC25-A6EB-4AB2-8EEC-36C7A9D7A386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A6CF3B66-69F5-4CAB-958B-A3B2F4420E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03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1848">
          <p15:clr>
            <a:srgbClr val="F26B43"/>
          </p15:clr>
        </p15:guide>
        <p15:guide id="4294967295" orient="horz" pos="3960">
          <p15:clr>
            <a:srgbClr val="F26B43"/>
          </p15:clr>
        </p15:guide>
        <p15:guide id="4294967295" orient="horz" pos="1536">
          <p15:clr>
            <a:srgbClr val="F26B43"/>
          </p15:clr>
        </p15:guide>
        <p15:guide id="4294967295" orient="horz" pos="3840">
          <p15:clr>
            <a:srgbClr val="F26B43"/>
          </p15:clr>
        </p15:guide>
        <p15:guide id="4294967295" pos="4416">
          <p15:clr>
            <a:srgbClr val="F26B43"/>
          </p15:clr>
        </p15:guide>
        <p15:guide id="4294967295" pos="4800">
          <p15:clr>
            <a:srgbClr val="F26B43"/>
          </p15:clr>
        </p15:guide>
        <p15:guide id="4294967295" orient="horz" pos="360">
          <p15:clr>
            <a:srgbClr val="F26B43"/>
          </p15:clr>
        </p15:guide>
        <p15:guide id="4294967295" pos="7368">
          <p15:clr>
            <a:srgbClr val="F26B43"/>
          </p15:clr>
        </p15:guide>
        <p15:guide id="4294967295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8"/>
            <a:ext cx="3793678" cy="1732212"/>
          </a:xfrm>
        </p:spPr>
        <p:txBody>
          <a:bodyPr/>
          <a:lstStyle/>
          <a:p>
            <a:r>
              <a:rPr lang="en-US" sz="32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NATURAL SELECTION</a:t>
            </a:r>
            <a:endParaRPr lang="en-IN" sz="32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275786"/>
            <a:ext cx="3793678" cy="1707351"/>
          </a:xfrm>
        </p:spPr>
        <p:txBody>
          <a:bodyPr/>
          <a:lstStyle/>
          <a:p>
            <a:r>
              <a:rPr lang="en-US" sz="2800" dirty="0" smtClean="0">
                <a:solidFill>
                  <a:srgbClr val="00B050"/>
                </a:solidFill>
              </a:rPr>
              <a:t>INDUSTRIAL MELANISM</a:t>
            </a:r>
            <a:endParaRPr lang="en-IN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0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5" y="304800"/>
            <a:ext cx="7577818" cy="604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8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9" y="533400"/>
            <a:ext cx="5845629" cy="47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34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7" y="762000"/>
            <a:ext cx="690562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51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TYPES OF NATURAL SELECTION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171" y="2688771"/>
            <a:ext cx="4343399" cy="385354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0" y="2456408"/>
            <a:ext cx="4165084" cy="4401592"/>
          </a:xfrm>
        </p:spPr>
      </p:pic>
    </p:spTree>
    <p:extLst>
      <p:ext uri="{BB962C8B-B14F-4D97-AF65-F5344CB8AC3E}">
        <p14:creationId xmlns:p14="http://schemas.microsoft.com/office/powerpoint/2010/main" val="128715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0725"/>
            <a:ext cx="8266444" cy="55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80387"/>
            <a:ext cx="8306637" cy="563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4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15</TotalTime>
  <Words>8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Algerian</vt:lpstr>
      <vt:lpstr>Calibri</vt:lpstr>
      <vt:lpstr>Century Schoolbook</vt:lpstr>
      <vt:lpstr>Corbel</vt:lpstr>
      <vt:lpstr>Feathered</vt:lpstr>
      <vt:lpstr>NATURAL SELECTION</vt:lpstr>
      <vt:lpstr>PowerPoint Presentation</vt:lpstr>
      <vt:lpstr>PowerPoint Presentation</vt:lpstr>
      <vt:lpstr>PowerPoint Presentation</vt:lpstr>
      <vt:lpstr>TYPES OF NATURAL SELECTION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SELECTION</dc:title>
  <dc:creator>MAMPI</dc:creator>
  <cp:lastModifiedBy>MAMPI</cp:lastModifiedBy>
  <cp:revision>2</cp:revision>
  <dcterms:created xsi:type="dcterms:W3CDTF">2020-04-28T10:38:03Z</dcterms:created>
  <dcterms:modified xsi:type="dcterms:W3CDTF">2020-04-28T10:53:36Z</dcterms:modified>
</cp:coreProperties>
</file>