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4803" y="301581"/>
            <a:ext cx="8825658" cy="857518"/>
          </a:xfrm>
        </p:spPr>
        <p:txBody>
          <a:bodyPr/>
          <a:lstStyle/>
          <a:p>
            <a:r>
              <a:rPr lang="en-US" sz="54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MENDELIAN EXTENSION</a:t>
            </a:r>
            <a:endParaRPr lang="en-IN" sz="5400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215166"/>
            <a:ext cx="8825658" cy="434018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INCOMPLETE DOMINANCE</a:t>
            </a:r>
            <a:endParaRPr lang="en-US" sz="2400" dirty="0" smtClean="0">
              <a:solidFill>
                <a:schemeClr val="accent6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CO-DOMINANCE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MULTIPLE ALLELES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LETHAL ALLELES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EPISTASIS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POLYGENIC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PLEIOTROPY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SEX INFLUENCE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SEX LIMITED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SEX LINKED.</a:t>
            </a:r>
            <a:endParaRPr lang="en-IN" sz="2400" dirty="0">
              <a:solidFill>
                <a:schemeClr val="accent6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807594" y="1159099"/>
            <a:ext cx="798491" cy="1056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979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3462459"/>
          </a:xfrm>
        </p:spPr>
        <p:txBody>
          <a:bodyPr/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INCOMPLETE DOMINANCE:</a:t>
            </a:r>
            <a:b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situation in which phenotype of a heterozygote is intermediate between the two homozygotes on some quantitative scale of measurement is called incomplete dominance.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437" y="2341204"/>
            <a:ext cx="647733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1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883688"/>
          </a:xfrm>
        </p:spPr>
        <p:txBody>
          <a:bodyPr/>
          <a:lstStyle/>
          <a:p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CO-DOMINANCE: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Alleles that lack dominant and recessive relationship and both have capability to express themselves phenotypically in the heterozygous conditions are termed as co-dominance.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5"/>
          <a:stretch/>
        </p:blipFill>
        <p:spPr>
          <a:xfrm>
            <a:off x="7881871" y="3528811"/>
            <a:ext cx="4043966" cy="30329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120" y="3129566"/>
            <a:ext cx="4657725" cy="320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5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60" y="180304"/>
            <a:ext cx="7263684" cy="646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3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93" y="257577"/>
            <a:ext cx="7739532" cy="62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1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65" y="0"/>
            <a:ext cx="6838950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215" y="1938270"/>
            <a:ext cx="5038607" cy="478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3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35" y="0"/>
            <a:ext cx="8847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4" y="0"/>
            <a:ext cx="9839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4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45" y="96256"/>
            <a:ext cx="4810863" cy="49780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772" y="1812702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1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64"/>
            <a:ext cx="5087155" cy="42243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823" y="102964"/>
            <a:ext cx="3760631" cy="32970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763" y="3568990"/>
            <a:ext cx="5834130" cy="29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9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5754899"/>
          </a:xfrm>
        </p:spPr>
        <p:txBody>
          <a:bodyPr/>
          <a:lstStyle/>
          <a:p>
            <a:r>
              <a:rPr lang="en-US" b="1" u="sng" dirty="0" smtClean="0">
                <a:solidFill>
                  <a:srgbClr val="FFFF00"/>
                </a:solidFill>
                <a:latin typeface="Algerian" panose="04020705040A02060702" pitchFamily="82" charset="0"/>
              </a:rPr>
              <a:t>SEX LINKED:</a:t>
            </a:r>
            <a:br>
              <a:rPr lang="en-US" b="1" u="sng" dirty="0" smtClean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b="1" u="sng" dirty="0" smtClean="0">
                <a:solidFill>
                  <a:srgbClr val="FFFF00"/>
                </a:solidFill>
                <a:latin typeface="Algerian" panose="04020705040A02060702" pitchFamily="82" charset="0"/>
              </a:rPr>
              <a:t/>
            </a:r>
            <a:br>
              <a:rPr lang="en-US" b="1" u="sng" dirty="0" smtClean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 either in x chromosome or y chromosome.</a:t>
            </a:r>
            <a:b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linked trait transmit from male  (father)to daughter and y linked from father to son.</a:t>
            </a:r>
            <a:b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colorblindness, </a:t>
            </a:r>
            <a:r>
              <a:rPr lang="en-US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haemophilia</a:t>
            </a: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linked:Hairy</a:t>
            </a: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pinnae.</a:t>
            </a:r>
            <a:endParaRPr lang="en-IN" b="1" dirty="0">
              <a:solidFill>
                <a:schemeClr val="accent6">
                  <a:lumMod val="40000"/>
                  <a:lumOff val="6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Smiley Face 2"/>
          <p:cNvSpPr/>
          <p:nvPr/>
        </p:nvSpPr>
        <p:spPr>
          <a:xfrm>
            <a:off x="7173532" y="3477296"/>
            <a:ext cx="2382592" cy="200910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347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</TotalTime>
  <Words>27</Words>
  <Application>Microsoft Office PowerPoint</Application>
  <PresentationFormat>Widescreen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Algerian</vt:lpstr>
      <vt:lpstr>Arial</vt:lpstr>
      <vt:lpstr>Century Gothic</vt:lpstr>
      <vt:lpstr>Times New Roman</vt:lpstr>
      <vt:lpstr>Wingdings</vt:lpstr>
      <vt:lpstr>Wingdings 3</vt:lpstr>
      <vt:lpstr>Ion</vt:lpstr>
      <vt:lpstr>MENDELIAN EXTENSION</vt:lpstr>
      <vt:lpstr>INCOMPLETE DOMINANCE: The situation in which phenotype of a heterozygote is intermediate between the two homozygotes on some quantitative scale of measurement is called incomplete dominance.</vt:lpstr>
      <vt:lpstr>CO-DOMINANCE: Alleles that lack dominant and recessive relationship and both have capability to express themselves phenotypically in the heterozygous conditions are termed as co-dominance.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SEX LINKED:  Express either in x chromosome or y chromosome. X linked trait transmit from male  (father)to daughter and y linked from father to son. E.g: colorblindness, haemophilia y linked:Hairy pinnae.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MENDELIAN EXTENSION</dc:title>
  <dc:creator>MAMPI</dc:creator>
  <cp:lastModifiedBy>MAMPI</cp:lastModifiedBy>
  <cp:revision>4</cp:revision>
  <dcterms:created xsi:type="dcterms:W3CDTF">2020-10-08T17:27:33Z</dcterms:created>
  <dcterms:modified xsi:type="dcterms:W3CDTF">2020-10-08T18:11:50Z</dcterms:modified>
</cp:coreProperties>
</file>