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1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Algerian" panose="04020705040A02060702" pitchFamily="82" charset="0"/>
              </a:rPr>
              <a:t>B.Sc</a:t>
            </a:r>
            <a:r>
              <a:rPr lang="en-US" dirty="0" smtClean="0">
                <a:solidFill>
                  <a:srgbClr val="FF0000"/>
                </a:solidFill>
                <a:latin typeface="Algerian" panose="04020705040A02060702" pitchFamily="82" charset="0"/>
              </a:rPr>
              <a:t> SEM -3 HONOURS</a:t>
            </a:r>
            <a:br>
              <a:rPr lang="en-US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dirty="0" smtClean="0">
                <a:solidFill>
                  <a:srgbClr val="FF0000"/>
                </a:solidFill>
                <a:latin typeface="Algerian" panose="04020705040A02060702" pitchFamily="82" charset="0"/>
              </a:rPr>
              <a:t>TOPIC –</a:t>
            </a:r>
            <a:r>
              <a:rPr lang="en-US" u="sng" dirty="0" smtClean="0">
                <a:solidFill>
                  <a:srgbClr val="FF0000"/>
                </a:solidFill>
                <a:latin typeface="Algerian" panose="04020705040A02060702" pitchFamily="82" charset="0"/>
              </a:rPr>
              <a:t>AMINO ACIDS</a:t>
            </a:r>
            <a:r>
              <a:rPr lang="en-US" u="sng" dirty="0" smtClean="0"/>
              <a:t/>
            </a:r>
            <a:br>
              <a:rPr lang="en-US" u="sng" dirty="0" smtClean="0"/>
            </a:br>
            <a:endParaRPr lang="en-IN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MS. MAMPI DEY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ABHEDANANDA MAHAVIDYALAYA</a:t>
            </a:r>
            <a:endParaRPr lang="en-IN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41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3095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5" y="3232596"/>
            <a:ext cx="5991426" cy="34368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772" y="180304"/>
            <a:ext cx="5241701" cy="553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3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22 standard amino acids , only 21 are found in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eukaryotes.Out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22 , 20amino acids directly encoded by the universal genetic code.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amino acid , except glycine shows 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CHIRALITY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ISOMERISM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OPTICAL ACTIVITY AND STEREOISOMERISM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8573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69" y="-96122"/>
            <a:ext cx="6848475" cy="61234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73" y="244699"/>
            <a:ext cx="5566424" cy="567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2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28" y="244699"/>
            <a:ext cx="10998558" cy="631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7883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GLUCOGENIC AMINOACID :A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glucogenic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amino acid is an amino acid that are converted into glucose via gluconeogenesis.</a:t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KETOGENIC AMINO ACID :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Aketogenic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amino acid is an amino acid that can be degraded directly into acetyl – co-A , which is the precursor of ketone bodies.</a:t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372" y="2511381"/>
            <a:ext cx="9865217" cy="4090586"/>
          </a:xfrm>
        </p:spPr>
      </p:pic>
    </p:spTree>
    <p:extLst>
      <p:ext uri="{BB962C8B-B14F-4D97-AF65-F5344CB8AC3E}">
        <p14:creationId xmlns:p14="http://schemas.microsoft.com/office/powerpoint/2010/main" val="374958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32" y="90152"/>
            <a:ext cx="9929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00" y="0"/>
            <a:ext cx="6076950" cy="58598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383" y="1390919"/>
            <a:ext cx="6076950" cy="54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0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70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Algerian</vt:lpstr>
      <vt:lpstr>Arial</vt:lpstr>
      <vt:lpstr>Calibri</vt:lpstr>
      <vt:lpstr>Calibri Light</vt:lpstr>
      <vt:lpstr>Times New Roman</vt:lpstr>
      <vt:lpstr>Office Theme</vt:lpstr>
      <vt:lpstr>B.Sc SEM -3 HONOURS TOPIC –AMINO ACIDS </vt:lpstr>
      <vt:lpstr>PowerPoint Presentation</vt:lpstr>
      <vt:lpstr>There are 22 standard amino acids , only 21 are found in eukaryotes.Out of 22 , 20amino acids directly encoded by the universal genetic code.</vt:lpstr>
      <vt:lpstr>PowerPoint Presentation</vt:lpstr>
      <vt:lpstr>PowerPoint Presentation</vt:lpstr>
      <vt:lpstr>GLUCOGENIC AMINOACID :A glucogenic amino acid is an amino acid that are converted into glucose via gluconeogenesis.   KETOGENIC AMINO ACID : Aketogenic amino acid is an amino acid that can be degraded directly into acetyl – co-A , which is the precursor of ketone bodies.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B.Sc SEM -3 HONOURS TOPIC –AMINO ACIDS</dc:title>
  <dc:creator>MAMPI</dc:creator>
  <cp:lastModifiedBy>MAMPI</cp:lastModifiedBy>
  <cp:revision>3</cp:revision>
  <dcterms:created xsi:type="dcterms:W3CDTF">2020-12-22T15:09:52Z</dcterms:created>
  <dcterms:modified xsi:type="dcterms:W3CDTF">2020-12-22T15:44:50Z</dcterms:modified>
</cp:coreProperties>
</file>